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1687D893-DA62-B528-AF8B-64DD35089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510" y="100477"/>
            <a:ext cx="5739757" cy="667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44</TotalTime>
  <Words>0</Words>
  <Application>Microsoft Office PowerPoint</Application>
  <PresentationFormat>Širokoúhlá obrazovka</PresentationFormat>
  <Paragraphs>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2024-07-19T09:24:32Z</dcterms:modified>
</cp:coreProperties>
</file>